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902" autoAdjust="0"/>
  </p:normalViewPr>
  <p:slideViewPr>
    <p:cSldViewPr snapToGrid="0">
      <p:cViewPr varScale="1">
        <p:scale>
          <a:sx n="58" d="100"/>
          <a:sy n="58" d="100"/>
        </p:scale>
        <p:origin x="12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530E0-A614-4817-A0DC-F82E5E818403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6DA01-E58C-417E-85F1-B2197EC03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5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name and period, decorate with favorite CS related 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6DA01-E58C-417E-85F1-B2197EC03F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53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a computer scientist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6DA01-E58C-417E-85F1-B2197EC03F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60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your favorite school appropriate meme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6DA01-E58C-417E-85F1-B2197EC03F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1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6DA01-E58C-417E-85F1-B2197EC03F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5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Right click on a slide in the left window to duplicate it. You can duplicate these slides as your journal grows!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6DA01-E58C-417E-85F1-B2197EC03F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2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14780-3441-4C88-A4CB-AE1B8B5C2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9D861-A8D4-4E7E-85E0-B99FDD4E5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B06DC-1F54-44F7-A039-5F1D9325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7ADE-6B19-4683-9503-7B793EC0A8E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CD170-D4E8-4656-9029-204EC528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67D81-E07E-453C-8CB4-7F23124D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7DBC-1E49-4396-954A-C1F39D27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5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8D8B-A299-49BC-83FC-F5CC71E5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E8BE7-EFD6-4445-8275-91B6C5E6A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69C12-F060-4F7C-BE25-F119213F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7ADE-6B19-4683-9503-7B793EC0A8E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498D1-0507-492D-8239-D3C66E9B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868EE-587E-4666-8DD7-2AA35BB1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7DBC-1E49-4396-954A-C1F39D27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2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E95CEA-0F0B-4BD6-B3B6-45EE5EE3C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D069E-2BC3-4B96-BCF1-006C9875A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FD4A2-3925-45A4-B60F-40BA89C3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7ADE-6B19-4683-9503-7B793EC0A8E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604-AA6E-49D4-AC43-C4645A19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B0079-8D79-4D23-B7D2-41A8DAED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7DBC-1E49-4396-954A-C1F39D27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1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9E355-B97F-4380-98AD-D850E4E90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15C83-E607-45E7-9777-D51226A53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156FA-06F0-484D-8E4B-2B5E817D4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7ADE-6B19-4683-9503-7B793EC0A8E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70AD5-3CE8-4813-80F1-DA9FB266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FC4BD-1FE3-4BE6-A25F-037F246C0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7DBC-1E49-4396-954A-C1F39D27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7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860D2-15E1-4C86-809A-D4DA5022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A10B2-003A-45B1-AFCF-ACE874977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02518-60D9-49A9-B997-CDF978D62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7ADE-6B19-4683-9503-7B793EC0A8E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BFB3A-E89B-4ABE-9DE9-FE470F7D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01636-6ADF-4F60-AE71-F3EC591A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7DBC-1E49-4396-954A-C1F39D27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1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8B16-9749-4934-8AB3-0CCCF910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82699-2341-4906-97CA-738B95691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ED4D8-4FA7-4410-9C50-EE3FC015B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822B7-F2D3-4BBF-8781-8DF8D311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7ADE-6B19-4683-9503-7B793EC0A8E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4730B-F3F8-4FBC-AF0A-94CAB7BB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15E41-E197-4BDD-9585-868CE557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7DBC-1E49-4396-954A-C1F39D27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7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0AA09-269A-4082-B82C-8686D34C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F43B7-1926-49BA-9916-C5352D98D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E14B5-7022-4A25-9931-5814E7110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A23E2F-F9AC-415D-8D45-71A440871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6A070-BE78-4941-B826-89A5FE117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E8FC1F-5281-4442-A10D-BE16DAA2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7ADE-6B19-4683-9503-7B793EC0A8E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83C59-9848-4B32-9AA5-EF63C53F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7BA972-81A5-4343-917F-6C7EB0BF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7DBC-1E49-4396-954A-C1F39D27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3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6C5E-D92F-4504-9440-83605D14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941904-8881-4F8E-B70D-97463875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7ADE-6B19-4683-9503-7B793EC0A8E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1E502-4118-4C49-8B2E-3EEF471A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FD230-35FA-4C49-98F7-272E7E18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7DBC-1E49-4396-954A-C1F39D27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6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ACC5E-3B42-47C8-A32E-039E40F0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7ADE-6B19-4683-9503-7B793EC0A8E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C466C0-626F-4545-98C6-425B1BF7E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42663-793E-49EF-89E0-00CBE696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7DBC-1E49-4396-954A-C1F39D27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8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C22FB-CE67-4DBE-93AA-36CD01156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EB53D-2515-4C0D-B99A-7EA572E3E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B4497-2BB7-4E9F-A855-A90BD3CAF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64CCF-F04C-473A-8AE3-09984891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7ADE-6B19-4683-9503-7B793EC0A8E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16D92-9055-4449-B223-A0E311F4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4A962-B8D3-40D3-BEBD-5F9AC211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7DBC-1E49-4396-954A-C1F39D27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3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BF51D-35FA-4B88-B733-4410A571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ACFD16-3736-4F4B-BFA5-26554FC11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82D8E-93D2-4D33-A42C-9A20F488D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A13F7-734E-44DA-893C-145A5EEC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7ADE-6B19-4683-9503-7B793EC0A8E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9A777-E32D-4148-9E53-623066DD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FC4D4-DCC6-4F94-9640-60ED25B6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7DBC-1E49-4396-954A-C1F39D27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EB61B-E888-465F-AD14-ACF7B8CB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DF13E-C903-4B04-8786-12BC71A0F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013A4-FC50-45F7-B644-067BC60A5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C7ADE-6B19-4683-9503-7B793EC0A8E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40027-6131-4154-B427-472921E1C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E6F9D-7E6C-41F3-8F66-F83F0012A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7DBC-1E49-4396-954A-C1F39D27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1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sdk12.org/Page/2762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scratch.mit.edu/projects/editor/" TargetMode="External"/><Relationship Id="rId4" Type="http://schemas.openxmlformats.org/officeDocument/2006/relationships/hyperlink" Target="https://code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8B7E-8C51-4D83-9719-67A7573FFC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Computer Science Journal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4D33B-2464-4ADA-BAFA-AAE27C8F0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 and period</a:t>
            </a:r>
          </a:p>
        </p:txBody>
      </p:sp>
    </p:spTree>
    <p:extLst>
      <p:ext uri="{BB962C8B-B14F-4D97-AF65-F5344CB8AC3E}">
        <p14:creationId xmlns:p14="http://schemas.microsoft.com/office/powerpoint/2010/main" val="94827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rainstorm">
            <a:extLst>
              <a:ext uri="{FF2B5EF4-FFF2-40B4-BE49-F238E27FC236}">
                <a16:creationId xmlns:a16="http://schemas.microsoft.com/office/drawing/2014/main" id="{98534DDC-069C-4721-89E1-C9794D0CAA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06" y="2506663"/>
            <a:ext cx="8314656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D967DD-3087-4778-987B-3CE35CDFA09F}"/>
              </a:ext>
            </a:extLst>
          </p:cNvPr>
          <p:cNvSpPr/>
          <p:nvPr/>
        </p:nvSpPr>
        <p:spPr>
          <a:xfrm>
            <a:off x="0" y="0"/>
            <a:ext cx="12192000" cy="1856941"/>
          </a:xfrm>
          <a:prstGeom prst="rect">
            <a:avLst/>
          </a:prstGeom>
          <a:solidFill>
            <a:srgbClr val="F8C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96DA08-666A-495F-BA54-BC8DFEE5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34" y="531379"/>
            <a:ext cx="10699866" cy="1325563"/>
          </a:xfrm>
        </p:spPr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Brainstorm what you think you should learn in a computer science class: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2BD55-A0BB-41AE-8478-DCAD5D820143}"/>
              </a:ext>
            </a:extLst>
          </p:cNvPr>
          <p:cNvSpPr txBox="1"/>
          <p:nvPr/>
        </p:nvSpPr>
        <p:spPr>
          <a:xfrm>
            <a:off x="681644" y="2506663"/>
            <a:ext cx="924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some great ideas here…..</a:t>
            </a:r>
          </a:p>
        </p:txBody>
      </p:sp>
    </p:spTree>
    <p:extLst>
      <p:ext uri="{BB962C8B-B14F-4D97-AF65-F5344CB8AC3E}">
        <p14:creationId xmlns:p14="http://schemas.microsoft.com/office/powerpoint/2010/main" val="220048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0AA741-4F62-4952-AAA4-716B2C591905}"/>
              </a:ext>
            </a:extLst>
          </p:cNvPr>
          <p:cNvSpPr/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F8C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0B006-74CB-4CC7-9E69-E95FD4E7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What is Problem solving?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A9888-D555-4F72-9E1B-81A69E4C7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88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Problem Solving is:  </a:t>
            </a:r>
            <a:r>
              <a:rPr lang="en-US" dirty="0"/>
              <a:t>(Define, in your own words)</a:t>
            </a:r>
          </a:p>
        </p:txBody>
      </p:sp>
      <p:pic>
        <p:nvPicPr>
          <p:cNvPr id="6146" name="Picture 2" descr="Image result for problem solving">
            <a:extLst>
              <a:ext uri="{FF2B5EF4-FFF2-40B4-BE49-F238E27FC236}">
                <a16:creationId xmlns:a16="http://schemas.microsoft.com/office/drawing/2014/main" id="{779648D9-085A-4D01-9B97-37EE799F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971" y="4472198"/>
            <a:ext cx="3956858" cy="202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0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916DCB-4DB2-411D-884A-2C6A8200BF86}"/>
              </a:ext>
            </a:extLst>
          </p:cNvPr>
          <p:cNvSpPr/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F8C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53A2C-A549-4209-A249-F72BA33F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What jobs can a computer science degree get you?</a:t>
            </a:r>
          </a:p>
        </p:txBody>
      </p:sp>
      <p:pic>
        <p:nvPicPr>
          <p:cNvPr id="5124" name="Picture 4" descr="Image result for computer science degree">
            <a:extLst>
              <a:ext uri="{FF2B5EF4-FFF2-40B4-BE49-F238E27FC236}">
                <a16:creationId xmlns:a16="http://schemas.microsoft.com/office/drawing/2014/main" id="{B1B56624-BA3B-45EC-9791-2FBCA1041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035" y="4302125"/>
            <a:ext cx="3333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6806E8-0BFF-4007-94F1-F95116458286}"/>
              </a:ext>
            </a:extLst>
          </p:cNvPr>
          <p:cNvSpPr txBox="1"/>
          <p:nvPr/>
        </p:nvSpPr>
        <p:spPr>
          <a:xfrm>
            <a:off x="838200" y="1978429"/>
            <a:ext cx="729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and report back………</a:t>
            </a:r>
          </a:p>
        </p:txBody>
      </p:sp>
    </p:spTree>
    <p:extLst>
      <p:ext uri="{BB962C8B-B14F-4D97-AF65-F5344CB8AC3E}">
        <p14:creationId xmlns:p14="http://schemas.microsoft.com/office/powerpoint/2010/main" val="344946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429EE9-ADBB-4288-87B1-31B4B88FD031}"/>
              </a:ext>
            </a:extLst>
          </p:cNvPr>
          <p:cNvSpPr/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F8C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B24F9-0578-46B1-A851-8BAD794B9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Course 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E35C1-760F-4D54-9EE7-6E4EF0DCB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2291138"/>
            <a:ext cx="10515600" cy="4351338"/>
          </a:xfrm>
        </p:spPr>
        <p:txBody>
          <a:bodyPr/>
          <a:lstStyle/>
          <a:p>
            <a:r>
              <a:rPr lang="en-US" dirty="0"/>
              <a:t>How do you think we should be graded?</a:t>
            </a:r>
          </a:p>
        </p:txBody>
      </p:sp>
      <p:pic>
        <p:nvPicPr>
          <p:cNvPr id="3074" name="Picture 2" descr="Image result for grading">
            <a:extLst>
              <a:ext uri="{FF2B5EF4-FFF2-40B4-BE49-F238E27FC236}">
                <a16:creationId xmlns:a16="http://schemas.microsoft.com/office/drawing/2014/main" id="{6BFF909B-9BE1-4CCC-A195-C3A8DD536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36" y="1690688"/>
            <a:ext cx="4500864" cy="293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09729DF-5FA4-4A43-A57F-F07FE11D1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254803"/>
              </p:ext>
            </p:extLst>
          </p:nvPr>
        </p:nvGraphicFramePr>
        <p:xfrm>
          <a:off x="442005" y="3028026"/>
          <a:ext cx="6565119" cy="267140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88373">
                  <a:extLst>
                    <a:ext uri="{9D8B030D-6E8A-4147-A177-3AD203B41FA5}">
                      <a16:colId xmlns:a16="http://schemas.microsoft.com/office/drawing/2014/main" val="3628264623"/>
                    </a:ext>
                  </a:extLst>
                </a:gridCol>
                <a:gridCol w="2581196">
                  <a:extLst>
                    <a:ext uri="{9D8B030D-6E8A-4147-A177-3AD203B41FA5}">
                      <a16:colId xmlns:a16="http://schemas.microsoft.com/office/drawing/2014/main" val="1656688355"/>
                    </a:ext>
                  </a:extLst>
                </a:gridCol>
                <a:gridCol w="1795550">
                  <a:extLst>
                    <a:ext uri="{9D8B030D-6E8A-4147-A177-3AD203B41FA5}">
                      <a16:colId xmlns:a16="http://schemas.microsoft.com/office/drawing/2014/main" val="3836440791"/>
                    </a:ext>
                  </a:extLst>
                </a:gridCol>
              </a:tblGrid>
              <a:tr h="726224">
                <a:tc>
                  <a:txBody>
                    <a:bodyPr/>
                    <a:lstStyle/>
                    <a:p>
                      <a:r>
                        <a:rPr lang="en-US" dirty="0"/>
                        <a:t>Projects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Assignments/Quizzes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717800"/>
                  </a:ext>
                </a:extLst>
              </a:tr>
              <a:tr h="19451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96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67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D71964-A3D3-4F70-A19B-E5505AB19D8A}"/>
              </a:ext>
            </a:extLst>
          </p:cNvPr>
          <p:cNvSpPr/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F8C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C5DB2-7587-42FA-90EE-7EFECC05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B0604020202020204" pitchFamily="2" charset="-79"/>
                <a:cs typeface="Aharoni" panose="020B0604020202020204" pitchFamily="2" charset="-79"/>
              </a:rPr>
              <a:t>Favorite Computer Science Meme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9104D-F75E-4DF8-AF9E-8A63A6502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50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1CAC7D-BEB4-4790-9220-2A8C9AAA1991}"/>
              </a:ext>
            </a:extLst>
          </p:cNvPr>
          <p:cNvSpPr/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F8C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EEB57-AC7A-401D-8669-2852CC5C4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Important Links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95531-8288-46E2-92B5-6BC7A1A08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6010" y="2141537"/>
            <a:ext cx="10515600" cy="4351338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https://www.hasdk12.org/Page/27625</a:t>
            </a:r>
            <a:r>
              <a:rPr lang="en-US" dirty="0"/>
              <a:t>  Mrs. </a:t>
            </a:r>
            <a:r>
              <a:rPr lang="en-US" dirty="0" err="1"/>
              <a:t>Kozlek’s</a:t>
            </a:r>
            <a:r>
              <a:rPr lang="en-US" dirty="0"/>
              <a:t> Page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4"/>
              </a:rPr>
              <a:t>https://code.org/</a:t>
            </a:r>
            <a:r>
              <a:rPr lang="en-US" dirty="0"/>
              <a:t>   </a:t>
            </a:r>
            <a:r>
              <a:rPr lang="en-US" dirty="0" err="1"/>
              <a:t>Code.Org</a:t>
            </a:r>
            <a:r>
              <a:rPr lang="en-US" dirty="0"/>
              <a:t> for majority of lessons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5"/>
              </a:rPr>
              <a:t>https://scratch.mit.edu/projects/editor/</a:t>
            </a:r>
            <a:r>
              <a:rPr lang="en-US" dirty="0"/>
              <a:t>  Scratch </a:t>
            </a:r>
          </a:p>
          <a:p>
            <a:endParaRPr lang="en-US" dirty="0"/>
          </a:p>
        </p:txBody>
      </p:sp>
      <p:pic>
        <p:nvPicPr>
          <p:cNvPr id="1026" name="Picture 2" descr="Image result for computer science">
            <a:extLst>
              <a:ext uri="{FF2B5EF4-FFF2-40B4-BE49-F238E27FC236}">
                <a16:creationId xmlns:a16="http://schemas.microsoft.com/office/drawing/2014/main" id="{AB76DBDC-602D-47FB-9C38-FDB8419C1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7" t="15805" r="29908"/>
          <a:stretch/>
        </p:blipFill>
        <p:spPr bwMode="auto">
          <a:xfrm>
            <a:off x="0" y="1690688"/>
            <a:ext cx="2892829" cy="33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32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886A27-E2E1-4344-A13B-F5749F3F326C}"/>
              </a:ext>
            </a:extLst>
          </p:cNvPr>
          <p:cNvSpPr/>
          <p:nvPr/>
        </p:nvSpPr>
        <p:spPr>
          <a:xfrm>
            <a:off x="0" y="-50511"/>
            <a:ext cx="12192000" cy="1690688"/>
          </a:xfrm>
          <a:prstGeom prst="rect">
            <a:avLst/>
          </a:prstGeom>
          <a:solidFill>
            <a:srgbClr val="F8C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E08F5-3084-4488-B439-1E30BBEB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" y="448252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Create an Account on Code.org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B5D9D7-E7AE-4CD6-8CC2-E35D9E668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4" b="30172"/>
          <a:stretch/>
        </p:blipFill>
        <p:spPr>
          <a:xfrm>
            <a:off x="0" y="1640177"/>
            <a:ext cx="12192000" cy="455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5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18663B-2776-42C8-9810-9D2F6D1CE28B}"/>
              </a:ext>
            </a:extLst>
          </p:cNvPr>
          <p:cNvSpPr/>
          <p:nvPr/>
        </p:nvSpPr>
        <p:spPr>
          <a:xfrm>
            <a:off x="0" y="-69691"/>
            <a:ext cx="12192000" cy="864523"/>
          </a:xfrm>
          <a:prstGeom prst="rect">
            <a:avLst/>
          </a:prstGeom>
          <a:solidFill>
            <a:srgbClr val="F8C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5AE278-4B42-4458-8441-6EC828443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9691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Reflection Journal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FCB82-4CAE-40BE-9C20-96A4B630EE9F}"/>
              </a:ext>
            </a:extLst>
          </p:cNvPr>
          <p:cNvSpPr txBox="1"/>
          <p:nvPr/>
        </p:nvSpPr>
        <p:spPr>
          <a:xfrm>
            <a:off x="149629" y="1255872"/>
            <a:ext cx="1127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this space to follow the daily reflection </a:t>
            </a:r>
          </a:p>
        </p:txBody>
      </p:sp>
    </p:spTree>
    <p:extLst>
      <p:ext uri="{BB962C8B-B14F-4D97-AF65-F5344CB8AC3E}">
        <p14:creationId xmlns:p14="http://schemas.microsoft.com/office/powerpoint/2010/main" val="3448054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194</Words>
  <Application>Microsoft Office PowerPoint</Application>
  <PresentationFormat>Widescreen</PresentationFormat>
  <Paragraphs>30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Office Theme</vt:lpstr>
      <vt:lpstr>Computer Science Journal</vt:lpstr>
      <vt:lpstr>Brainstorm what you think you should learn in a computer science class:</vt:lpstr>
      <vt:lpstr>What is Problem solving?</vt:lpstr>
      <vt:lpstr>What jobs can a computer science degree get you?</vt:lpstr>
      <vt:lpstr>Course Grading</vt:lpstr>
      <vt:lpstr>Favorite Computer Science Meme</vt:lpstr>
      <vt:lpstr>Important Links and Resources</vt:lpstr>
      <vt:lpstr>Create an Account on Code.org</vt:lpstr>
      <vt:lpstr>Reflection Journal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Journal</dc:title>
  <dc:creator>TestVince TestKozlek</dc:creator>
  <cp:lastModifiedBy>TestVince TestKozlek</cp:lastModifiedBy>
  <cp:revision>3</cp:revision>
  <dcterms:created xsi:type="dcterms:W3CDTF">2020-01-22T19:39:04Z</dcterms:created>
  <dcterms:modified xsi:type="dcterms:W3CDTF">2020-01-22T20:05:17Z</dcterms:modified>
</cp:coreProperties>
</file>